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1" r:id="rId3"/>
    <p:sldId id="260" r:id="rId4"/>
    <p:sldId id="265" r:id="rId5"/>
    <p:sldId id="268"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68" d="100"/>
          <a:sy n="68" d="100"/>
        </p:scale>
        <p:origin x="6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4/28/2021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4/28/2021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3636" y="822036"/>
            <a:ext cx="10103509" cy="957827"/>
          </a:xfrm>
        </p:spPr>
        <p:txBody>
          <a:bodyPr>
            <a:normAutofit/>
          </a:bodyPr>
          <a:lstStyle/>
          <a:p>
            <a:pPr algn="ctr"/>
            <a:r>
              <a:rPr lang="en-US" sz="6000" dirty="0"/>
              <a:t>Learning Objective</a:t>
            </a:r>
          </a:p>
        </p:txBody>
      </p:sp>
      <p:sp>
        <p:nvSpPr>
          <p:cNvPr id="4" name="TextBox 3"/>
          <p:cNvSpPr txBox="1"/>
          <p:nvPr/>
        </p:nvSpPr>
        <p:spPr>
          <a:xfrm>
            <a:off x="923635" y="2105892"/>
            <a:ext cx="10103509" cy="523220"/>
          </a:xfrm>
          <a:prstGeom prst="rect">
            <a:avLst/>
          </a:prstGeom>
          <a:noFill/>
        </p:spPr>
        <p:txBody>
          <a:bodyPr wrap="square" rtlCol="0">
            <a:spAutoFit/>
          </a:bodyPr>
          <a:lstStyle/>
          <a:p>
            <a:pPr algn="ctr"/>
            <a:r>
              <a:rPr lang="en-US" sz="2800" dirty="0"/>
              <a:t>To give an overview of interview skills</a:t>
            </a:r>
          </a:p>
        </p:txBody>
      </p:sp>
      <p:sp>
        <p:nvSpPr>
          <p:cNvPr id="5" name="TextBox 4"/>
          <p:cNvSpPr txBox="1"/>
          <p:nvPr/>
        </p:nvSpPr>
        <p:spPr>
          <a:xfrm>
            <a:off x="1357746" y="3325091"/>
            <a:ext cx="9826417" cy="2062103"/>
          </a:xfrm>
          <a:prstGeom prst="rect">
            <a:avLst/>
          </a:prstGeom>
          <a:noFill/>
        </p:spPr>
        <p:txBody>
          <a:bodyPr wrap="square" rtlCol="0">
            <a:spAutoFit/>
          </a:bodyPr>
          <a:lstStyle/>
          <a:p>
            <a:pPr algn="ctr"/>
            <a:r>
              <a:rPr lang="en-US" sz="3200" dirty="0">
                <a:solidFill>
                  <a:schemeClr val="accent1"/>
                </a:solidFill>
              </a:rPr>
              <a:t>Agenda: </a:t>
            </a:r>
          </a:p>
          <a:p>
            <a:pPr marL="342900" indent="-342900" algn="ctr">
              <a:buAutoNum type="arabicPeriod"/>
            </a:pPr>
            <a:r>
              <a:rPr lang="en-US" sz="3200" dirty="0">
                <a:solidFill>
                  <a:schemeClr val="accent1"/>
                </a:solidFill>
              </a:rPr>
              <a:t>Announcements</a:t>
            </a:r>
          </a:p>
          <a:p>
            <a:pPr marL="342900" indent="-342900" algn="ctr">
              <a:buAutoNum type="arabicPeriod"/>
            </a:pPr>
            <a:r>
              <a:rPr lang="en-US" sz="3200" dirty="0">
                <a:solidFill>
                  <a:schemeClr val="accent1"/>
                </a:solidFill>
              </a:rPr>
              <a:t>Presentation</a:t>
            </a:r>
          </a:p>
          <a:p>
            <a:pPr marL="342900" indent="-342900" algn="ctr">
              <a:buAutoNum type="arabicPeriod"/>
            </a:pPr>
            <a:r>
              <a:rPr lang="en-US" sz="3200" dirty="0">
                <a:solidFill>
                  <a:schemeClr val="accent1"/>
                </a:solidFill>
              </a:rPr>
              <a:t>Interview </a:t>
            </a:r>
            <a:r>
              <a:rPr lang="en-US" sz="3200" dirty="0" err="1">
                <a:solidFill>
                  <a:schemeClr val="accent1"/>
                </a:solidFill>
              </a:rPr>
              <a:t>Roleplay</a:t>
            </a:r>
            <a:endParaRPr lang="en-US" sz="3200" dirty="0">
              <a:solidFill>
                <a:schemeClr val="accent1"/>
              </a:solidFill>
            </a:endParaRPr>
          </a:p>
        </p:txBody>
      </p:sp>
    </p:spTree>
    <p:extLst>
      <p:ext uri="{BB962C8B-B14F-4D97-AF65-F5344CB8AC3E}">
        <p14:creationId xmlns:p14="http://schemas.microsoft.com/office/powerpoint/2010/main" val="214750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Announcements</a:t>
            </a:r>
          </a:p>
        </p:txBody>
      </p:sp>
      <p:sp>
        <p:nvSpPr>
          <p:cNvPr id="3" name="Content Placeholder 2"/>
          <p:cNvSpPr>
            <a:spLocks noGrp="1"/>
          </p:cNvSpPr>
          <p:nvPr>
            <p:ph idx="1"/>
          </p:nvPr>
        </p:nvSpPr>
        <p:spPr/>
        <p:txBody>
          <a:bodyPr>
            <a:normAutofit lnSpcReduction="10000"/>
          </a:bodyPr>
          <a:lstStyle/>
          <a:p>
            <a:pPr algn="ctr"/>
            <a:r>
              <a:rPr lang="en-US" sz="2800" b="1" dirty="0"/>
              <a:t>Prom is May 1</a:t>
            </a:r>
            <a:r>
              <a:rPr lang="en-US" sz="2800" b="1" baseline="30000" dirty="0"/>
              <a:t>st</a:t>
            </a:r>
            <a:r>
              <a:rPr lang="en-US" sz="2800" b="1" dirty="0"/>
              <a:t> 7-10 PM at McKinney Roughs. Tickets are still on sale.</a:t>
            </a:r>
          </a:p>
          <a:p>
            <a:pPr algn="ctr"/>
            <a:r>
              <a:rPr lang="en-US" sz="2800" b="1" dirty="0"/>
              <a:t>Thursday, May 14</a:t>
            </a:r>
            <a:r>
              <a:rPr lang="en-US" sz="2800" b="1" baseline="30000" dirty="0"/>
              <a:t>th</a:t>
            </a:r>
            <a:r>
              <a:rPr lang="en-US" sz="2800" b="1" dirty="0"/>
              <a:t>- Last Day of ACC</a:t>
            </a:r>
          </a:p>
          <a:p>
            <a:pPr algn="ctr"/>
            <a:r>
              <a:rPr lang="en-US" sz="2800" b="1" dirty="0"/>
              <a:t>Weds. </a:t>
            </a:r>
            <a:r>
              <a:rPr lang="en-US" sz="2800" b="1"/>
              <a:t>May 26</a:t>
            </a:r>
            <a:r>
              <a:rPr lang="en-US" sz="2800" b="1" baseline="30000"/>
              <a:t>th</a:t>
            </a:r>
            <a:r>
              <a:rPr lang="en-US" sz="2800" b="1"/>
              <a:t> CRCA </a:t>
            </a:r>
            <a:r>
              <a:rPr lang="en-US" sz="2800" b="1" dirty="0"/>
              <a:t>Awards Ceremony 6-8 PM @ PAC</a:t>
            </a:r>
          </a:p>
          <a:p>
            <a:pPr algn="ctr"/>
            <a:r>
              <a:rPr lang="en-US" sz="2800" b="1" dirty="0"/>
              <a:t>Thursday, May 27</a:t>
            </a:r>
            <a:r>
              <a:rPr lang="en-US" sz="2800" b="1" baseline="30000" dirty="0"/>
              <a:t>th </a:t>
            </a:r>
            <a:r>
              <a:rPr lang="en-US" sz="2800" b="1" dirty="0"/>
              <a:t>Last Day of CRCA</a:t>
            </a:r>
          </a:p>
          <a:p>
            <a:pPr algn="ctr"/>
            <a:endParaRPr lang="en-US" sz="2800" dirty="0"/>
          </a:p>
        </p:txBody>
      </p:sp>
    </p:spTree>
    <p:extLst>
      <p:ext uri="{BB962C8B-B14F-4D97-AF65-F5344CB8AC3E}">
        <p14:creationId xmlns:p14="http://schemas.microsoft.com/office/powerpoint/2010/main" val="2529855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5016758"/>
          </a:xfrm>
          <a:prstGeom prst="rect">
            <a:avLst/>
          </a:prstGeom>
        </p:spPr>
        <p:txBody>
          <a:bodyPr wrap="square">
            <a:spAutoFit/>
          </a:bodyPr>
          <a:lstStyle/>
          <a:p>
            <a:pPr algn="ctr"/>
            <a:r>
              <a:rPr lang="en-US" sz="3200" dirty="0"/>
              <a:t>Before the Interview: </a:t>
            </a:r>
          </a:p>
          <a:p>
            <a:pPr marL="514350" indent="-514350" algn="ctr">
              <a:buAutoNum type="arabicPeriod"/>
            </a:pPr>
            <a:r>
              <a:rPr lang="en-US" sz="2400" dirty="0"/>
              <a:t>Do your research- Employers want to know that you are interested in the position and in the company. Having some background information about the business shows that you have done your homework, and you want the job. </a:t>
            </a:r>
          </a:p>
          <a:p>
            <a:pPr marL="514350" indent="-514350" algn="ctr">
              <a:buAutoNum type="arabicPeriod"/>
            </a:pPr>
            <a:endParaRPr lang="en-US" sz="2400" dirty="0"/>
          </a:p>
          <a:p>
            <a:pPr marL="514350" indent="-514350" algn="ctr">
              <a:buAutoNum type="arabicPeriod"/>
            </a:pPr>
            <a:r>
              <a:rPr lang="en-US" sz="2400" dirty="0"/>
              <a:t>Arrive for your interview 15 minutes early. Take into account traffic and parking. Being late to the interview could cost you the job. </a:t>
            </a:r>
          </a:p>
          <a:p>
            <a:pPr marL="514350" indent="-514350" algn="ctr">
              <a:buAutoNum type="arabicPeriod"/>
            </a:pPr>
            <a:endParaRPr lang="en-US" sz="2400" dirty="0"/>
          </a:p>
          <a:p>
            <a:pPr algn="ctr"/>
            <a:r>
              <a:rPr lang="en-US" sz="2400" dirty="0"/>
              <a:t>3. Appearances matter- dress appropriately for the interview, usually business casual, and make sure you are clean and well-groomed.</a:t>
            </a:r>
          </a:p>
          <a:p>
            <a:pPr algn="ctr"/>
            <a:endParaRPr lang="en-US" sz="2400" dirty="0"/>
          </a:p>
          <a:p>
            <a:pPr algn="ctr"/>
            <a:r>
              <a:rPr lang="en-US" sz="2400" dirty="0"/>
              <a:t>4. Review common questions and answers for interviews. </a:t>
            </a:r>
          </a:p>
          <a:p>
            <a:pPr algn="ctr"/>
            <a:endParaRPr lang="en-US" sz="24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Job Interview Tips</a:t>
            </a:r>
          </a:p>
        </p:txBody>
      </p:sp>
    </p:spTree>
    <p:extLst>
      <p:ext uri="{BB962C8B-B14F-4D97-AF65-F5344CB8AC3E}">
        <p14:creationId xmlns:p14="http://schemas.microsoft.com/office/powerpoint/2010/main" val="2691235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Job Interview Tips</a:t>
            </a:r>
          </a:p>
        </p:txBody>
      </p:sp>
      <p:sp>
        <p:nvSpPr>
          <p:cNvPr id="3" name="TextBox 2"/>
          <p:cNvSpPr txBox="1"/>
          <p:nvPr/>
        </p:nvSpPr>
        <p:spPr>
          <a:xfrm>
            <a:off x="1265382" y="1551709"/>
            <a:ext cx="9439563" cy="2062103"/>
          </a:xfrm>
          <a:prstGeom prst="rect">
            <a:avLst/>
          </a:prstGeom>
          <a:noFill/>
        </p:spPr>
        <p:txBody>
          <a:bodyPr wrap="square" rtlCol="0">
            <a:spAutoFit/>
          </a:bodyPr>
          <a:lstStyle/>
          <a:p>
            <a:pPr algn="ctr"/>
            <a:r>
              <a:rPr lang="en-US" sz="3200" dirty="0"/>
              <a:t>What to Bring: </a:t>
            </a:r>
          </a:p>
          <a:p>
            <a:pPr algn="ctr"/>
            <a:r>
              <a:rPr lang="en-US" sz="2400" dirty="0"/>
              <a:t>Notebook for jotting down notes</a:t>
            </a:r>
          </a:p>
          <a:p>
            <a:pPr algn="ctr"/>
            <a:r>
              <a:rPr lang="en-US" sz="2400" dirty="0"/>
              <a:t>3 Questions to ask the interviewer</a:t>
            </a:r>
          </a:p>
          <a:p>
            <a:pPr algn="ctr"/>
            <a:endParaRPr lang="en-US" sz="2400" dirty="0"/>
          </a:p>
          <a:p>
            <a:pPr algn="ctr"/>
            <a:endParaRPr lang="en-US" sz="2400" dirty="0"/>
          </a:p>
        </p:txBody>
      </p:sp>
      <p:pic>
        <p:nvPicPr>
          <p:cNvPr id="5" name="Picture 4"/>
          <p:cNvPicPr>
            <a:picLocks noChangeAspect="1"/>
          </p:cNvPicPr>
          <p:nvPr/>
        </p:nvPicPr>
        <p:blipFill>
          <a:blip r:embed="rId2"/>
          <a:stretch>
            <a:fillRect/>
          </a:stretch>
        </p:blipFill>
        <p:spPr>
          <a:xfrm>
            <a:off x="2530764" y="2831226"/>
            <a:ext cx="6557817" cy="3827181"/>
          </a:xfrm>
          <a:prstGeom prst="rect">
            <a:avLst/>
          </a:prstGeom>
        </p:spPr>
      </p:pic>
    </p:spTree>
    <p:extLst>
      <p:ext uri="{BB962C8B-B14F-4D97-AF65-F5344CB8AC3E}">
        <p14:creationId xmlns:p14="http://schemas.microsoft.com/office/powerpoint/2010/main" val="47645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943" y="1274410"/>
            <a:ext cx="10963563" cy="4278094"/>
          </a:xfrm>
          <a:prstGeom prst="rect">
            <a:avLst/>
          </a:prstGeom>
        </p:spPr>
        <p:txBody>
          <a:bodyPr wrap="square">
            <a:spAutoFit/>
          </a:bodyPr>
          <a:lstStyle/>
          <a:p>
            <a:pPr algn="ctr"/>
            <a:r>
              <a:rPr lang="en-US" sz="3200" dirty="0"/>
              <a:t>At the Interview: </a:t>
            </a:r>
          </a:p>
          <a:p>
            <a:pPr marL="514350" indent="-514350" algn="ctr">
              <a:buAutoNum type="arabicPeriod"/>
            </a:pPr>
            <a:r>
              <a:rPr lang="en-US" sz="2400" dirty="0"/>
              <a:t>Although the receptionist or secretary may not be interviewing you, be respectful and courteous. The interviewer will probably ask the receptionist’s opinion of you.</a:t>
            </a:r>
          </a:p>
          <a:p>
            <a:pPr algn="ctr"/>
            <a:r>
              <a:rPr lang="en-US" sz="2400" dirty="0"/>
              <a:t> </a:t>
            </a:r>
          </a:p>
          <a:p>
            <a:pPr algn="ctr"/>
            <a:r>
              <a:rPr lang="en-US" sz="2400" dirty="0"/>
              <a:t>2. 	Turn off your phone- Many interviewers will not hire a person whose phones goes or if the person checks their phone during an interview. This could indicate that they will not take the position seriously and will be constantly distracted by their phone. </a:t>
            </a:r>
          </a:p>
          <a:p>
            <a:pPr marL="514350" indent="-514350" algn="ctr">
              <a:buAutoNum type="arabicPeriod"/>
            </a:pPr>
            <a:endParaRPr lang="en-US" sz="2400" dirty="0"/>
          </a:p>
          <a:p>
            <a:pPr marL="457200" indent="-457200" algn="ctr">
              <a:buAutoNum type="arabicPeriod" startAt="3"/>
            </a:pPr>
            <a:r>
              <a:rPr lang="en-US" sz="2400" dirty="0"/>
              <a:t>Greet the interviewer with a firm, but not crushing handshake, a smile, and remember to look them in the eyes. </a:t>
            </a:r>
          </a:p>
          <a:p>
            <a:pPr algn="ctr"/>
            <a:endParaRPr lang="en-US" sz="2400" dirty="0"/>
          </a:p>
        </p:txBody>
      </p:sp>
      <p:sp>
        <p:nvSpPr>
          <p:cNvPr id="4" name="Rectangle 3"/>
          <p:cNvSpPr/>
          <p:nvPr/>
        </p:nvSpPr>
        <p:spPr>
          <a:xfrm>
            <a:off x="955962" y="504969"/>
            <a:ext cx="10141527" cy="769441"/>
          </a:xfrm>
          <a:prstGeom prst="rect">
            <a:avLst/>
          </a:prstGeom>
        </p:spPr>
        <p:txBody>
          <a:bodyPr wrap="square">
            <a:spAutoFit/>
          </a:bodyPr>
          <a:lstStyle/>
          <a:p>
            <a:pPr algn="ctr"/>
            <a:r>
              <a:rPr lang="en-US" sz="4400" dirty="0">
                <a:solidFill>
                  <a:schemeClr val="accent1"/>
                </a:solidFill>
              </a:rPr>
              <a:t>Job Interview Tips</a:t>
            </a:r>
          </a:p>
        </p:txBody>
      </p:sp>
    </p:spTree>
    <p:extLst>
      <p:ext uri="{BB962C8B-B14F-4D97-AF65-F5344CB8AC3E}">
        <p14:creationId xmlns:p14="http://schemas.microsoft.com/office/powerpoint/2010/main" val="24979497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283</TotalTime>
  <Words>290</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Gill Sans MT</vt:lpstr>
      <vt:lpstr>Gallery</vt:lpstr>
      <vt:lpstr>Learning Objective</vt:lpstr>
      <vt:lpstr>Announcements</vt:lpstr>
      <vt:lpstr>PowerPoint Presentation</vt:lpstr>
      <vt:lpstr>PowerPoint Presentation</vt:lpstr>
      <vt:lpstr>PowerPoint Presentation</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policies:  Satisfaction Academic Progress (SAP)</dc:title>
  <dc:creator>Joshua Gordon</dc:creator>
  <cp:lastModifiedBy>Joshua Gordon</cp:lastModifiedBy>
  <cp:revision>21</cp:revision>
  <dcterms:created xsi:type="dcterms:W3CDTF">2019-01-25T14:35:17Z</dcterms:created>
  <dcterms:modified xsi:type="dcterms:W3CDTF">2021-04-28T13:26:21Z</dcterms:modified>
</cp:coreProperties>
</file>